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ow Bold" charset="1" panose="00000800000000000000"/>
      <p:regular r:id="rId20"/>
    </p:embeddedFont>
    <p:embeddedFont>
      <p:font typeface="Open Sans Bold" charset="1" panose="020B0806030504020204"/>
      <p:regular r:id="rId21"/>
    </p:embeddedFont>
    <p:embeddedFont>
      <p:font typeface="Open Sans" charset="1" panose="020B0606030504020204"/>
      <p:regular r:id="rId22"/>
    </p:embeddedFont>
    <p:embeddedFont>
      <p:font typeface="DM Sans" charset="1" panose="00000000000000000000"/>
      <p:regular r:id="rId23"/>
    </p:embeddedFont>
    <p:embeddedFont>
      <p:font typeface="DM Sans Bold" charset="1" panose="00000000000000000000"/>
      <p:regular r:id="rId24"/>
    </p:embeddedFont>
    <p:embeddedFont>
      <p:font typeface="League Spartan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Relationship Id="rId6" Target="../media/image34.jpeg" Type="http://schemas.openxmlformats.org/officeDocument/2006/relationships/image"/><Relationship Id="rId7" Target="../media/image35.jpeg" Type="http://schemas.openxmlformats.org/officeDocument/2006/relationships/image"/><Relationship Id="rId8" Target="../media/image3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https://www.youtube.com/watch?v=u5AFHDUL6rM&amp;t=235s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1832" y="507755"/>
            <a:ext cx="3756920" cy="923576"/>
          </a:xfrm>
          <a:custGeom>
            <a:avLst/>
            <a:gdLst/>
            <a:ahLst/>
            <a:cxnLst/>
            <a:rect r="r" b="b" t="t" l="l"/>
            <a:pathLst>
              <a:path h="923576" w="3756920">
                <a:moveTo>
                  <a:pt x="0" y="0"/>
                </a:moveTo>
                <a:lnTo>
                  <a:pt x="3756920" y="0"/>
                </a:lnTo>
                <a:lnTo>
                  <a:pt x="3756920" y="923577"/>
                </a:lnTo>
                <a:lnTo>
                  <a:pt x="0" y="92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48015" y="86615"/>
            <a:ext cx="1458943" cy="1463030"/>
          </a:xfrm>
          <a:custGeom>
            <a:avLst/>
            <a:gdLst/>
            <a:ahLst/>
            <a:cxnLst/>
            <a:rect r="r" b="b" t="t" l="l"/>
            <a:pathLst>
              <a:path h="1463030" w="1458943">
                <a:moveTo>
                  <a:pt x="0" y="0"/>
                </a:moveTo>
                <a:lnTo>
                  <a:pt x="1458943" y="0"/>
                </a:lnTo>
                <a:lnTo>
                  <a:pt x="1458943" y="1463030"/>
                </a:lnTo>
                <a:lnTo>
                  <a:pt x="0" y="1463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8251" y="5119614"/>
            <a:ext cx="14823035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b="true" sz="6655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PLATAFORMA WEB RESTAURANT “LA PICÁ DE LA CHABELITA”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97438" y="7691978"/>
            <a:ext cx="4392898" cy="1819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Integrantes:</a:t>
            </a: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Pamela Aldana</a:t>
            </a:r>
          </a:p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Jenifer López</a:t>
            </a:r>
          </a:p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Enrique Ballestero</a:t>
            </a:r>
          </a:p>
          <a:p>
            <a:pPr algn="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Docente: </a:t>
            </a: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Carlos Correa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54240" y="2414117"/>
            <a:ext cx="9411058" cy="198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Proyecto APT de Capstone</a:t>
            </a:r>
          </a:p>
          <a:p>
            <a:pPr algn="ctr">
              <a:lnSpc>
                <a:spcPts val="7980"/>
              </a:lnSpc>
            </a:pPr>
            <a:r>
              <a:rPr lang="en-US" sz="57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169" y="2522744"/>
            <a:ext cx="6583156" cy="6583156"/>
          </a:xfrm>
          <a:custGeom>
            <a:avLst/>
            <a:gdLst/>
            <a:ahLst/>
            <a:cxnLst/>
            <a:rect r="r" b="b" t="t" l="l"/>
            <a:pathLst>
              <a:path h="6583156" w="6583156">
                <a:moveTo>
                  <a:pt x="0" y="0"/>
                </a:moveTo>
                <a:lnTo>
                  <a:pt x="6583156" y="0"/>
                </a:lnTo>
                <a:lnTo>
                  <a:pt x="6583156" y="6583156"/>
                </a:lnTo>
                <a:lnTo>
                  <a:pt x="0" y="658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17621" y="2522744"/>
            <a:ext cx="6583156" cy="6583156"/>
          </a:xfrm>
          <a:custGeom>
            <a:avLst/>
            <a:gdLst/>
            <a:ahLst/>
            <a:cxnLst/>
            <a:rect r="r" b="b" t="t" l="l"/>
            <a:pathLst>
              <a:path h="6583156" w="6583156">
                <a:moveTo>
                  <a:pt x="0" y="0"/>
                </a:moveTo>
                <a:lnTo>
                  <a:pt x="6583156" y="0"/>
                </a:lnTo>
                <a:lnTo>
                  <a:pt x="6583156" y="6583156"/>
                </a:lnTo>
                <a:lnTo>
                  <a:pt x="0" y="658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66526" y="2477116"/>
            <a:ext cx="6628784" cy="6628784"/>
          </a:xfrm>
          <a:custGeom>
            <a:avLst/>
            <a:gdLst/>
            <a:ahLst/>
            <a:cxnLst/>
            <a:rect r="r" b="b" t="t" l="l"/>
            <a:pathLst>
              <a:path h="6628784" w="6628784">
                <a:moveTo>
                  <a:pt x="0" y="0"/>
                </a:moveTo>
                <a:lnTo>
                  <a:pt x="6628784" y="0"/>
                </a:lnTo>
                <a:lnTo>
                  <a:pt x="6628784" y="6628784"/>
                </a:lnTo>
                <a:lnTo>
                  <a:pt x="0" y="662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8313" y="77093"/>
            <a:ext cx="3658770" cy="899448"/>
          </a:xfrm>
          <a:custGeom>
            <a:avLst/>
            <a:gdLst/>
            <a:ahLst/>
            <a:cxnLst/>
            <a:rect r="r" b="b" t="t" l="l"/>
            <a:pathLst>
              <a:path h="899448" w="3658770">
                <a:moveTo>
                  <a:pt x="0" y="0"/>
                </a:moveTo>
                <a:lnTo>
                  <a:pt x="3658770" y="0"/>
                </a:lnTo>
                <a:lnTo>
                  <a:pt x="3658770" y="899448"/>
                </a:lnTo>
                <a:lnTo>
                  <a:pt x="0" y="899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43974" y="259217"/>
            <a:ext cx="1430642" cy="1434649"/>
          </a:xfrm>
          <a:custGeom>
            <a:avLst/>
            <a:gdLst/>
            <a:ahLst/>
            <a:cxnLst/>
            <a:rect r="r" b="b" t="t" l="l"/>
            <a:pathLst>
              <a:path h="1434649" w="1430642">
                <a:moveTo>
                  <a:pt x="0" y="0"/>
                </a:moveTo>
                <a:lnTo>
                  <a:pt x="1430642" y="0"/>
                </a:lnTo>
                <a:lnTo>
                  <a:pt x="1430642" y="1434649"/>
                </a:lnTo>
                <a:lnTo>
                  <a:pt x="0" y="1434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83024" y="5605579"/>
            <a:ext cx="3035898" cy="2196886"/>
          </a:xfrm>
          <a:custGeom>
            <a:avLst/>
            <a:gdLst/>
            <a:ahLst/>
            <a:cxnLst/>
            <a:rect r="r" b="b" t="t" l="l"/>
            <a:pathLst>
              <a:path h="2196886" w="3035898">
                <a:moveTo>
                  <a:pt x="0" y="0"/>
                </a:moveTo>
                <a:lnTo>
                  <a:pt x="3035898" y="0"/>
                </a:lnTo>
                <a:lnTo>
                  <a:pt x="3035898" y="2196886"/>
                </a:lnTo>
                <a:lnTo>
                  <a:pt x="0" y="2196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83963" y="5424817"/>
            <a:ext cx="2860011" cy="2558410"/>
          </a:xfrm>
          <a:custGeom>
            <a:avLst/>
            <a:gdLst/>
            <a:ahLst/>
            <a:cxnLst/>
            <a:rect r="r" b="b" t="t" l="l"/>
            <a:pathLst>
              <a:path h="2558410" w="2860011">
                <a:moveTo>
                  <a:pt x="0" y="0"/>
                </a:moveTo>
                <a:lnTo>
                  <a:pt x="2860011" y="0"/>
                </a:lnTo>
                <a:lnTo>
                  <a:pt x="2860011" y="2558410"/>
                </a:lnTo>
                <a:lnTo>
                  <a:pt x="0" y="2558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0387" y="3211962"/>
            <a:ext cx="2975437" cy="4159017"/>
          </a:xfrm>
          <a:custGeom>
            <a:avLst/>
            <a:gdLst/>
            <a:ahLst/>
            <a:cxnLst/>
            <a:rect r="r" b="b" t="t" l="l"/>
            <a:pathLst>
              <a:path h="4159017" w="2975437">
                <a:moveTo>
                  <a:pt x="0" y="0"/>
                </a:moveTo>
                <a:lnTo>
                  <a:pt x="2975437" y="0"/>
                </a:lnTo>
                <a:lnTo>
                  <a:pt x="2975437" y="4159017"/>
                </a:lnTo>
                <a:lnTo>
                  <a:pt x="0" y="41590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21972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4689" y="7471478"/>
            <a:ext cx="3764979" cy="1101399"/>
          </a:xfrm>
          <a:custGeom>
            <a:avLst/>
            <a:gdLst/>
            <a:ahLst/>
            <a:cxnLst/>
            <a:rect r="r" b="b" t="t" l="l"/>
            <a:pathLst>
              <a:path h="1101399" w="3764979">
                <a:moveTo>
                  <a:pt x="0" y="0"/>
                </a:moveTo>
                <a:lnTo>
                  <a:pt x="3764979" y="0"/>
                </a:lnTo>
                <a:lnTo>
                  <a:pt x="3764979" y="1101399"/>
                </a:lnTo>
                <a:lnTo>
                  <a:pt x="0" y="11013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4050" r="-30702" b="-1394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5231" y="4136145"/>
            <a:ext cx="2291899" cy="582145"/>
          </a:xfrm>
          <a:custGeom>
            <a:avLst/>
            <a:gdLst/>
            <a:ahLst/>
            <a:cxnLst/>
            <a:rect r="r" b="b" t="t" l="l"/>
            <a:pathLst>
              <a:path h="582145" w="2291899">
                <a:moveTo>
                  <a:pt x="0" y="0"/>
                </a:moveTo>
                <a:lnTo>
                  <a:pt x="2291899" y="0"/>
                </a:lnTo>
                <a:lnTo>
                  <a:pt x="2291899" y="582145"/>
                </a:lnTo>
                <a:lnTo>
                  <a:pt x="0" y="5821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505" t="0" r="-17171" b="-25149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01406" y="5110724"/>
            <a:ext cx="3150201" cy="361493"/>
          </a:xfrm>
          <a:custGeom>
            <a:avLst/>
            <a:gdLst/>
            <a:ahLst/>
            <a:cxnLst/>
            <a:rect r="r" b="b" t="t" l="l"/>
            <a:pathLst>
              <a:path h="361493" w="3150201">
                <a:moveTo>
                  <a:pt x="0" y="0"/>
                </a:moveTo>
                <a:lnTo>
                  <a:pt x="3150201" y="0"/>
                </a:lnTo>
                <a:lnTo>
                  <a:pt x="3150201" y="361493"/>
                </a:lnTo>
                <a:lnTo>
                  <a:pt x="0" y="3614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3562" r="0" b="-3970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29891" y="5791508"/>
            <a:ext cx="2426154" cy="333667"/>
          </a:xfrm>
          <a:custGeom>
            <a:avLst/>
            <a:gdLst/>
            <a:ahLst/>
            <a:cxnLst/>
            <a:rect r="r" b="b" t="t" l="l"/>
            <a:pathLst>
              <a:path h="333667" w="2426154">
                <a:moveTo>
                  <a:pt x="0" y="0"/>
                </a:moveTo>
                <a:lnTo>
                  <a:pt x="2426153" y="0"/>
                </a:lnTo>
                <a:lnTo>
                  <a:pt x="2426153" y="333667"/>
                </a:lnTo>
                <a:lnTo>
                  <a:pt x="0" y="33366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593070" y="971404"/>
            <a:ext cx="7215806" cy="91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4"/>
              </a:lnSpc>
              <a:spcBef>
                <a:spcPct val="0"/>
              </a:spcBef>
            </a:pPr>
            <a:r>
              <a:rPr lang="en-US" b="true" sz="5300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EVIDENCIAS EQUIPO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8313" y="2834281"/>
            <a:ext cx="5717732" cy="116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  <a:spcBef>
                <a:spcPct val="0"/>
              </a:spcBef>
            </a:pPr>
            <a:r>
              <a:rPr lang="en-US" b="true" sz="3400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Aporte Repositorio GitHub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98818" y="2815231"/>
            <a:ext cx="4860482" cy="69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8"/>
              </a:lnSpc>
              <a:spcBef>
                <a:spcPct val="0"/>
              </a:spcBef>
            </a:pPr>
            <a:r>
              <a:rPr lang="en-US" b="true" sz="4100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Trabajo en equipo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13759" y="2805706"/>
            <a:ext cx="4860482" cy="73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  <a:spcBef>
                <a:spcPct val="0"/>
              </a:spcBef>
            </a:pPr>
            <a:r>
              <a:rPr lang="en-US" b="true" sz="4300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Colaboración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25342" y="4078995"/>
            <a:ext cx="5037317" cy="152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Comunicacion efectiva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Compromiso del Equipo</a:t>
            </a: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595310" y="3940062"/>
            <a:ext cx="5037317" cy="101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Reasignación de Tareas</a:t>
            </a:r>
          </a:p>
          <a:p>
            <a:pPr algn="l"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832" y="190166"/>
            <a:ext cx="2621942" cy="589369"/>
          </a:xfrm>
          <a:custGeom>
            <a:avLst/>
            <a:gdLst/>
            <a:ahLst/>
            <a:cxnLst/>
            <a:rect r="r" b="b" t="t" l="l"/>
            <a:pathLst>
              <a:path h="589369" w="2621942">
                <a:moveTo>
                  <a:pt x="0" y="0"/>
                </a:moveTo>
                <a:lnTo>
                  <a:pt x="2621942" y="0"/>
                </a:lnTo>
                <a:lnTo>
                  <a:pt x="2621942" y="589369"/>
                </a:lnTo>
                <a:lnTo>
                  <a:pt x="0" y="58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82" r="0" b="-46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65620" y="190166"/>
            <a:ext cx="1121314" cy="1124455"/>
          </a:xfrm>
          <a:custGeom>
            <a:avLst/>
            <a:gdLst/>
            <a:ahLst/>
            <a:cxnLst/>
            <a:rect r="r" b="b" t="t" l="l"/>
            <a:pathLst>
              <a:path h="1124455" w="1121314">
                <a:moveTo>
                  <a:pt x="0" y="0"/>
                </a:moveTo>
                <a:lnTo>
                  <a:pt x="1121314" y="0"/>
                </a:lnTo>
                <a:lnTo>
                  <a:pt x="1121314" y="1124455"/>
                </a:lnTo>
                <a:lnTo>
                  <a:pt x="0" y="1124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1832" y="2108365"/>
            <a:ext cx="4244322" cy="3904281"/>
          </a:xfrm>
          <a:custGeom>
            <a:avLst/>
            <a:gdLst/>
            <a:ahLst/>
            <a:cxnLst/>
            <a:rect r="r" b="b" t="t" l="l"/>
            <a:pathLst>
              <a:path h="3904281" w="4244322">
                <a:moveTo>
                  <a:pt x="0" y="0"/>
                </a:moveTo>
                <a:lnTo>
                  <a:pt x="4244321" y="0"/>
                </a:lnTo>
                <a:lnTo>
                  <a:pt x="4244321" y="3904281"/>
                </a:lnTo>
                <a:lnTo>
                  <a:pt x="0" y="390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87" t="0" r="-2887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81832" y="6407293"/>
            <a:ext cx="9476336" cy="3116826"/>
          </a:xfrm>
          <a:custGeom>
            <a:avLst/>
            <a:gdLst/>
            <a:ahLst/>
            <a:cxnLst/>
            <a:rect r="r" b="b" t="t" l="l"/>
            <a:pathLst>
              <a:path h="3116826" w="9476336">
                <a:moveTo>
                  <a:pt x="0" y="0"/>
                </a:moveTo>
                <a:lnTo>
                  <a:pt x="9476336" y="0"/>
                </a:lnTo>
                <a:lnTo>
                  <a:pt x="9476336" y="3116826"/>
                </a:lnTo>
                <a:lnTo>
                  <a:pt x="0" y="311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681764" y="2128796"/>
            <a:ext cx="7192852" cy="3489657"/>
          </a:xfrm>
          <a:custGeom>
            <a:avLst/>
            <a:gdLst/>
            <a:ahLst/>
            <a:cxnLst/>
            <a:rect r="r" b="b" t="t" l="l"/>
            <a:pathLst>
              <a:path h="3489657" w="7192852">
                <a:moveTo>
                  <a:pt x="0" y="0"/>
                </a:moveTo>
                <a:lnTo>
                  <a:pt x="7192853" y="0"/>
                </a:lnTo>
                <a:lnTo>
                  <a:pt x="7192853" y="3489658"/>
                </a:lnTo>
                <a:lnTo>
                  <a:pt x="0" y="3489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01359" y="2128796"/>
            <a:ext cx="5708955" cy="3594857"/>
          </a:xfrm>
          <a:custGeom>
            <a:avLst/>
            <a:gdLst/>
            <a:ahLst/>
            <a:cxnLst/>
            <a:rect r="r" b="b" t="t" l="l"/>
            <a:pathLst>
              <a:path h="3594857" w="5708955">
                <a:moveTo>
                  <a:pt x="0" y="0"/>
                </a:moveTo>
                <a:lnTo>
                  <a:pt x="5708955" y="0"/>
                </a:lnTo>
                <a:lnTo>
                  <a:pt x="5708955" y="3594858"/>
                </a:lnTo>
                <a:lnTo>
                  <a:pt x="0" y="35948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24863" y="5866529"/>
            <a:ext cx="7562070" cy="3751496"/>
          </a:xfrm>
          <a:custGeom>
            <a:avLst/>
            <a:gdLst/>
            <a:ahLst/>
            <a:cxnLst/>
            <a:rect r="r" b="b" t="t" l="l"/>
            <a:pathLst>
              <a:path h="3751496" w="7562070">
                <a:moveTo>
                  <a:pt x="0" y="0"/>
                </a:moveTo>
                <a:lnTo>
                  <a:pt x="7562071" y="0"/>
                </a:lnTo>
                <a:lnTo>
                  <a:pt x="7562071" y="3751496"/>
                </a:lnTo>
                <a:lnTo>
                  <a:pt x="0" y="3751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3821994" y="1176820"/>
            <a:ext cx="10644012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34"/>
              </a:lnSpc>
              <a:spcBef>
                <a:spcPct val="0"/>
              </a:spcBef>
            </a:pPr>
            <a:r>
              <a:rPr lang="en-US" b="true" sz="5195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EVIDENCIAS DE AVANCE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832" y="190166"/>
            <a:ext cx="2621942" cy="589369"/>
          </a:xfrm>
          <a:custGeom>
            <a:avLst/>
            <a:gdLst/>
            <a:ahLst/>
            <a:cxnLst/>
            <a:rect r="r" b="b" t="t" l="l"/>
            <a:pathLst>
              <a:path h="589369" w="2621942">
                <a:moveTo>
                  <a:pt x="0" y="0"/>
                </a:moveTo>
                <a:lnTo>
                  <a:pt x="2621942" y="0"/>
                </a:lnTo>
                <a:lnTo>
                  <a:pt x="2621942" y="589369"/>
                </a:lnTo>
                <a:lnTo>
                  <a:pt x="0" y="58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82" r="0" b="-46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65620" y="190166"/>
            <a:ext cx="1121314" cy="1124455"/>
          </a:xfrm>
          <a:custGeom>
            <a:avLst/>
            <a:gdLst/>
            <a:ahLst/>
            <a:cxnLst/>
            <a:rect r="r" b="b" t="t" l="l"/>
            <a:pathLst>
              <a:path h="1124455" w="1121314">
                <a:moveTo>
                  <a:pt x="0" y="0"/>
                </a:moveTo>
                <a:lnTo>
                  <a:pt x="1121314" y="0"/>
                </a:lnTo>
                <a:lnTo>
                  <a:pt x="1121314" y="1124455"/>
                </a:lnTo>
                <a:lnTo>
                  <a:pt x="0" y="1124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21994" y="1176820"/>
            <a:ext cx="10644012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34"/>
              </a:lnSpc>
              <a:spcBef>
                <a:spcPct val="0"/>
              </a:spcBef>
            </a:pPr>
            <a:r>
              <a:rPr lang="en-US" b="true" sz="5195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VIDEO DE PRESENTACIÓN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67240" y="3699791"/>
            <a:ext cx="4353520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ENLACE DE YOUTUBE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66868" y="4866005"/>
            <a:ext cx="10154264" cy="49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 tooltip="https://www.youtube.com/watch?v=u5AFHDUL6rM&amp;t=235s"/>
              </a:rPr>
              <a:t>https://www.youtube.com/watch?v=u5AFHDUL6rM&amp;t=235s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20490" y="1028700"/>
            <a:ext cx="8444088" cy="8444088"/>
          </a:xfrm>
          <a:custGeom>
            <a:avLst/>
            <a:gdLst/>
            <a:ahLst/>
            <a:cxnLst/>
            <a:rect r="r" b="b" t="t" l="l"/>
            <a:pathLst>
              <a:path h="8444088" w="8444088">
                <a:moveTo>
                  <a:pt x="0" y="0"/>
                </a:moveTo>
                <a:lnTo>
                  <a:pt x="8444088" y="0"/>
                </a:lnTo>
                <a:lnTo>
                  <a:pt x="8444088" y="8444088"/>
                </a:lnTo>
                <a:lnTo>
                  <a:pt x="0" y="844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735127" y="3289826"/>
            <a:ext cx="7614815" cy="618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8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Proyecto logró desarrollar una plataforma web integral optimizando procesos de ventas y administración interna. Utilizando metodología ágil y tecnología moderna, se mejoró la experiencia de los usuarios, la eficiencia operativa y la seguridad. Este proyecto representa una solución innovadora que fortalece la competitividad del restaurante y el desarrollo profesional del equipo.</a:t>
            </a:r>
          </a:p>
          <a:p>
            <a:pPr algn="ctr">
              <a:lnSpc>
                <a:spcPts val="4138"/>
              </a:lnSpc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4o mini</a:t>
            </a:r>
          </a:p>
          <a:p>
            <a:pPr algn="ctr" marL="0" indent="0" lvl="0">
              <a:lnSpc>
                <a:spcPts val="4138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2258" y="179687"/>
            <a:ext cx="4238194" cy="1041889"/>
          </a:xfrm>
          <a:custGeom>
            <a:avLst/>
            <a:gdLst/>
            <a:ahLst/>
            <a:cxnLst/>
            <a:rect r="r" b="b" t="t" l="l"/>
            <a:pathLst>
              <a:path h="1041889" w="4238194">
                <a:moveTo>
                  <a:pt x="0" y="0"/>
                </a:moveTo>
                <a:lnTo>
                  <a:pt x="4238193" y="0"/>
                </a:lnTo>
                <a:lnTo>
                  <a:pt x="4238193" y="1041889"/>
                </a:lnTo>
                <a:lnTo>
                  <a:pt x="0" y="1041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25416" y="162740"/>
            <a:ext cx="1644259" cy="1648865"/>
          </a:xfrm>
          <a:custGeom>
            <a:avLst/>
            <a:gdLst/>
            <a:ahLst/>
            <a:cxnLst/>
            <a:rect r="r" b="b" t="t" l="l"/>
            <a:pathLst>
              <a:path h="1648865" w="1644259">
                <a:moveTo>
                  <a:pt x="0" y="0"/>
                </a:moveTo>
                <a:lnTo>
                  <a:pt x="1644259" y="0"/>
                </a:lnTo>
                <a:lnTo>
                  <a:pt x="1644259" y="1648865"/>
                </a:lnTo>
                <a:lnTo>
                  <a:pt x="0" y="1648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40644" y="2072795"/>
            <a:ext cx="663114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34"/>
              </a:lnSpc>
              <a:spcBef>
                <a:spcPct val="0"/>
              </a:spcBef>
            </a:pPr>
            <a:r>
              <a:rPr lang="en-US" b="true" sz="5195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CONCLUSIÓN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92690" y="5095875"/>
            <a:ext cx="6902620" cy="115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92690" y="7640919"/>
            <a:ext cx="6902620" cy="115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98471" y="4852890"/>
            <a:ext cx="10321793" cy="84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5053">
                <a:solidFill>
                  <a:srgbClr val="145DA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¡GRACIAS POR SU ATENCIÓN!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27911" y="282301"/>
            <a:ext cx="4238194" cy="1041889"/>
          </a:xfrm>
          <a:custGeom>
            <a:avLst/>
            <a:gdLst/>
            <a:ahLst/>
            <a:cxnLst/>
            <a:rect r="r" b="b" t="t" l="l"/>
            <a:pathLst>
              <a:path h="1041889" w="4238194">
                <a:moveTo>
                  <a:pt x="0" y="0"/>
                </a:moveTo>
                <a:lnTo>
                  <a:pt x="4238194" y="0"/>
                </a:lnTo>
                <a:lnTo>
                  <a:pt x="4238194" y="1041889"/>
                </a:lnTo>
                <a:lnTo>
                  <a:pt x="0" y="1041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97149" y="204267"/>
            <a:ext cx="1644259" cy="1648865"/>
          </a:xfrm>
          <a:custGeom>
            <a:avLst/>
            <a:gdLst/>
            <a:ahLst/>
            <a:cxnLst/>
            <a:rect r="r" b="b" t="t" l="l"/>
            <a:pathLst>
              <a:path h="1648865" w="1644259">
                <a:moveTo>
                  <a:pt x="0" y="0"/>
                </a:moveTo>
                <a:lnTo>
                  <a:pt x="1644259" y="0"/>
                </a:lnTo>
                <a:lnTo>
                  <a:pt x="1644259" y="1648866"/>
                </a:lnTo>
                <a:lnTo>
                  <a:pt x="0" y="1648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01994" y="1786445"/>
            <a:ext cx="10513605" cy="9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INTRODUCCIÓN   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71115" y="6634712"/>
            <a:ext cx="2850654" cy="2896769"/>
            <a:chOff x="0" y="0"/>
            <a:chExt cx="991873" cy="10079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1873" cy="1007919"/>
            </a:xfrm>
            <a:custGeom>
              <a:avLst/>
              <a:gdLst/>
              <a:ahLst/>
              <a:cxnLst/>
              <a:rect r="r" b="b" t="t" l="l"/>
              <a:pathLst>
                <a:path h="1007919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1007919"/>
                  </a:lnTo>
                  <a:lnTo>
                    <a:pt x="0" y="1007919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91873" cy="1055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84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379430" y="7930608"/>
            <a:ext cx="24034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4383719" y="6634712"/>
            <a:ext cx="2850654" cy="2848958"/>
            <a:chOff x="0" y="0"/>
            <a:chExt cx="991873" cy="9912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91873" cy="1038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8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4544409" y="7987758"/>
            <a:ext cx="24034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0891702" y="6682523"/>
            <a:ext cx="2850654" cy="2848958"/>
            <a:chOff x="0" y="0"/>
            <a:chExt cx="991873" cy="9912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91873" cy="1038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84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1115380" y="8008748"/>
            <a:ext cx="24034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25954" y="8294441"/>
            <a:ext cx="2748190" cy="82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5"/>
              </a:lnSpc>
            </a:pPr>
            <a:r>
              <a:rPr lang="en-US" sz="24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Evidencias de Avance en GitHub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1987" y="6844758"/>
            <a:ext cx="184416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4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42686" y="8161030"/>
            <a:ext cx="2529274" cy="96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1"/>
              </a:lnSpc>
            </a:pPr>
            <a:r>
              <a:rPr lang="en-US" sz="2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Evidencias Equipo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85243" y="6835233"/>
            <a:ext cx="184416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298487" y="3118804"/>
            <a:ext cx="2850654" cy="2848958"/>
            <a:chOff x="0" y="0"/>
            <a:chExt cx="991873" cy="9912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991873" cy="1057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25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3459177" y="4543283"/>
            <a:ext cx="24034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6463466" y="3137854"/>
            <a:ext cx="2850654" cy="2848958"/>
            <a:chOff x="0" y="0"/>
            <a:chExt cx="991873" cy="9912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991873" cy="1057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25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6657806" y="4581383"/>
            <a:ext cx="24034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9628300" y="3164675"/>
            <a:ext cx="2850654" cy="2848958"/>
            <a:chOff x="0" y="0"/>
            <a:chExt cx="991873" cy="9912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991873" cy="1057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25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9788990" y="4608204"/>
            <a:ext cx="24034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3459177" y="4752833"/>
            <a:ext cx="2529274" cy="484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9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Metodología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801734" y="3435075"/>
            <a:ext cx="184416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24157" y="4797428"/>
            <a:ext cx="2470743" cy="101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298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Evidencias del Proyecto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66713" y="3444600"/>
            <a:ext cx="184416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4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851905" y="4749491"/>
            <a:ext cx="2403444" cy="96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2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Intereses Profesionales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31547" y="3454125"/>
            <a:ext cx="184416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4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470631" y="270955"/>
            <a:ext cx="3137894" cy="771399"/>
          </a:xfrm>
          <a:custGeom>
            <a:avLst/>
            <a:gdLst/>
            <a:ahLst/>
            <a:cxnLst/>
            <a:rect r="r" b="b" t="t" l="l"/>
            <a:pathLst>
              <a:path h="771399" w="3137894">
                <a:moveTo>
                  <a:pt x="0" y="0"/>
                </a:moveTo>
                <a:lnTo>
                  <a:pt x="3137894" y="0"/>
                </a:lnTo>
                <a:lnTo>
                  <a:pt x="3137894" y="771399"/>
                </a:lnTo>
                <a:lnTo>
                  <a:pt x="0" y="77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566013" y="270955"/>
            <a:ext cx="1314580" cy="1318263"/>
          </a:xfrm>
          <a:custGeom>
            <a:avLst/>
            <a:gdLst/>
            <a:ahLst/>
            <a:cxnLst/>
            <a:rect r="r" b="b" t="t" l="l"/>
            <a:pathLst>
              <a:path h="1318263" w="1314580">
                <a:moveTo>
                  <a:pt x="0" y="0"/>
                </a:moveTo>
                <a:lnTo>
                  <a:pt x="1314580" y="0"/>
                </a:lnTo>
                <a:lnTo>
                  <a:pt x="1314580" y="1318263"/>
                </a:lnTo>
                <a:lnTo>
                  <a:pt x="0" y="131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4104306" y="6703513"/>
            <a:ext cx="2850654" cy="2848958"/>
            <a:chOff x="0" y="0"/>
            <a:chExt cx="991873" cy="99128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991873" cy="1038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84"/>
                </a:lnSpc>
              </a:pPr>
            </a:p>
          </p:txBody>
        </p:sp>
      </p:grpSp>
      <p:sp>
        <p:nvSpPr>
          <p:cNvPr name="AutoShape 42" id="42"/>
          <p:cNvSpPr/>
          <p:nvPr/>
        </p:nvSpPr>
        <p:spPr>
          <a:xfrm flipV="true">
            <a:off x="14280286" y="8008748"/>
            <a:ext cx="24034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14217371" y="8265923"/>
            <a:ext cx="2529274" cy="49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4"/>
              </a:lnSpc>
            </a:pPr>
            <a:r>
              <a:rPr lang="en-US" sz="296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Conclusiones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559928" y="6865748"/>
            <a:ext cx="1844160" cy="83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4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09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840904" y="3223779"/>
            <a:ext cx="2850654" cy="2848958"/>
            <a:chOff x="0" y="0"/>
            <a:chExt cx="991873" cy="99128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66675"/>
              <a:ext cx="991873" cy="1057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25"/>
                </a:lnSpc>
              </a:pPr>
            </a:p>
          </p:txBody>
        </p:sp>
      </p:grpSp>
      <p:sp>
        <p:nvSpPr>
          <p:cNvPr name="AutoShape 48" id="48"/>
          <p:cNvSpPr/>
          <p:nvPr/>
        </p:nvSpPr>
        <p:spPr>
          <a:xfrm flipV="true">
            <a:off x="12953969" y="4608204"/>
            <a:ext cx="24034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9" id="49"/>
          <p:cNvSpPr txBox="true"/>
          <p:nvPr/>
        </p:nvSpPr>
        <p:spPr>
          <a:xfrm rot="0">
            <a:off x="12953969" y="4816478"/>
            <a:ext cx="2529274" cy="76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2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Competencias del Perfil de Egreso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296526" y="3444600"/>
            <a:ext cx="184416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394949" y="6865748"/>
            <a:ext cx="1844160" cy="83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49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08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712297" y="8227823"/>
            <a:ext cx="2985239" cy="100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4"/>
              </a:lnSpc>
            </a:pPr>
            <a:r>
              <a:rPr lang="en-US" sz="296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Video de </a:t>
            </a:r>
          </a:p>
          <a:p>
            <a:pPr algn="ctr">
              <a:lnSpc>
                <a:spcPts val="4084"/>
              </a:lnSpc>
            </a:pPr>
            <a:r>
              <a:rPr lang="en-US" sz="296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Sitio Web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7547318" y="6682523"/>
            <a:ext cx="2850654" cy="2848958"/>
            <a:chOff x="0" y="0"/>
            <a:chExt cx="991873" cy="991283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66675"/>
              <a:ext cx="991873" cy="1057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25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8002940" y="6903344"/>
            <a:ext cx="1844160" cy="85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07</a:t>
            </a:r>
          </a:p>
        </p:txBody>
      </p:sp>
      <p:sp>
        <p:nvSpPr>
          <p:cNvPr name="AutoShape 57" id="57"/>
          <p:cNvSpPr/>
          <p:nvPr/>
        </p:nvSpPr>
        <p:spPr>
          <a:xfrm flipV="true">
            <a:off x="7723298" y="7968708"/>
            <a:ext cx="24034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8" id="58"/>
          <p:cNvSpPr txBox="true"/>
          <p:nvPr/>
        </p:nvSpPr>
        <p:spPr>
          <a:xfrm rot="0">
            <a:off x="7708008" y="8161033"/>
            <a:ext cx="2529274" cy="96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1"/>
              </a:lnSpc>
            </a:pPr>
            <a:r>
              <a:rPr lang="en-US" sz="2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Evidencias de Avance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41289" y="2953699"/>
            <a:ext cx="6196521" cy="6196521"/>
          </a:xfrm>
          <a:custGeom>
            <a:avLst/>
            <a:gdLst/>
            <a:ahLst/>
            <a:cxnLst/>
            <a:rect r="r" b="b" t="t" l="l"/>
            <a:pathLst>
              <a:path h="6196521" w="6196521">
                <a:moveTo>
                  <a:pt x="0" y="0"/>
                </a:moveTo>
                <a:lnTo>
                  <a:pt x="6196520" y="0"/>
                </a:lnTo>
                <a:lnTo>
                  <a:pt x="6196520" y="6196520"/>
                </a:lnTo>
                <a:lnTo>
                  <a:pt x="0" y="6196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4644" y="3849337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7172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8108" y="323880"/>
            <a:ext cx="3937265" cy="967911"/>
          </a:xfrm>
          <a:custGeom>
            <a:avLst/>
            <a:gdLst/>
            <a:ahLst/>
            <a:cxnLst/>
            <a:rect r="r" b="b" t="t" l="l"/>
            <a:pathLst>
              <a:path h="967911" w="3937265">
                <a:moveTo>
                  <a:pt x="0" y="0"/>
                </a:moveTo>
                <a:lnTo>
                  <a:pt x="3937265" y="0"/>
                </a:lnTo>
                <a:lnTo>
                  <a:pt x="3937265" y="967911"/>
                </a:lnTo>
                <a:lnTo>
                  <a:pt x="0" y="967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6890" y="123973"/>
            <a:ext cx="1363904" cy="1367725"/>
          </a:xfrm>
          <a:custGeom>
            <a:avLst/>
            <a:gdLst/>
            <a:ahLst/>
            <a:cxnLst/>
            <a:rect r="r" b="b" t="t" l="l"/>
            <a:pathLst>
              <a:path h="1367725" w="1363904">
                <a:moveTo>
                  <a:pt x="0" y="0"/>
                </a:moveTo>
                <a:lnTo>
                  <a:pt x="1363904" y="0"/>
                </a:lnTo>
                <a:lnTo>
                  <a:pt x="1363904" y="1367725"/>
                </a:lnTo>
                <a:lnTo>
                  <a:pt x="0" y="13677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5123" y="1817981"/>
            <a:ext cx="15648852" cy="920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CONTEXTO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88519" y="3986783"/>
            <a:ext cx="6102060" cy="455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3718" indent="-351859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Gestionar </a:t>
            </a:r>
          </a:p>
          <a:p>
            <a:pPr algn="l" marL="703718" indent="-351859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Desarrollar e implementar una plataforma web integral de gestión administrativa y de ventas</a:t>
            </a:r>
          </a:p>
          <a:p>
            <a:pPr algn="l" marL="703718" indent="-351859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Experiencia usuario</a:t>
            </a:r>
          </a:p>
          <a:p>
            <a:pPr algn="l" marL="703718" indent="-351859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Expansion del negocio</a:t>
            </a:r>
          </a:p>
          <a:p>
            <a:pPr algn="l">
              <a:lnSpc>
                <a:spcPts val="456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574" y="2953699"/>
            <a:ext cx="6787170" cy="6787170"/>
          </a:xfrm>
          <a:custGeom>
            <a:avLst/>
            <a:gdLst/>
            <a:ahLst/>
            <a:cxnLst/>
            <a:rect r="r" b="b" t="t" l="l"/>
            <a:pathLst>
              <a:path h="6787170" w="6787170">
                <a:moveTo>
                  <a:pt x="0" y="0"/>
                </a:moveTo>
                <a:lnTo>
                  <a:pt x="6787170" y="0"/>
                </a:lnTo>
                <a:lnTo>
                  <a:pt x="6787170" y="6787170"/>
                </a:lnTo>
                <a:lnTo>
                  <a:pt x="0" y="6787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4644" y="3849337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953699"/>
            <a:ext cx="6788414" cy="6788414"/>
          </a:xfrm>
          <a:custGeom>
            <a:avLst/>
            <a:gdLst/>
            <a:ahLst/>
            <a:cxnLst/>
            <a:rect r="r" b="b" t="t" l="l"/>
            <a:pathLst>
              <a:path h="6788414" w="6788414">
                <a:moveTo>
                  <a:pt x="0" y="0"/>
                </a:moveTo>
                <a:lnTo>
                  <a:pt x="6788414" y="0"/>
                </a:lnTo>
                <a:lnTo>
                  <a:pt x="6788414" y="6788414"/>
                </a:lnTo>
                <a:lnTo>
                  <a:pt x="0" y="6788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7172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8108" y="323880"/>
            <a:ext cx="3450286" cy="848195"/>
          </a:xfrm>
          <a:custGeom>
            <a:avLst/>
            <a:gdLst/>
            <a:ahLst/>
            <a:cxnLst/>
            <a:rect r="r" b="b" t="t" l="l"/>
            <a:pathLst>
              <a:path h="848195" w="3450286">
                <a:moveTo>
                  <a:pt x="0" y="0"/>
                </a:moveTo>
                <a:lnTo>
                  <a:pt x="3450286" y="0"/>
                </a:lnTo>
                <a:lnTo>
                  <a:pt x="3450286" y="848195"/>
                </a:lnTo>
                <a:lnTo>
                  <a:pt x="0" y="848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32414" y="87080"/>
            <a:ext cx="1326886" cy="1330602"/>
          </a:xfrm>
          <a:custGeom>
            <a:avLst/>
            <a:gdLst/>
            <a:ahLst/>
            <a:cxnLst/>
            <a:rect r="r" b="b" t="t" l="l"/>
            <a:pathLst>
              <a:path h="1330602" w="1326886">
                <a:moveTo>
                  <a:pt x="0" y="0"/>
                </a:moveTo>
                <a:lnTo>
                  <a:pt x="1326886" y="0"/>
                </a:lnTo>
                <a:lnTo>
                  <a:pt x="1326886" y="1330602"/>
                </a:lnTo>
                <a:lnTo>
                  <a:pt x="0" y="13306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9574" y="1817124"/>
            <a:ext cx="15648852" cy="9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METODOLOGÍA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2129" y="4036004"/>
            <a:ext cx="6102060" cy="455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3718" indent="-351859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Flexible</a:t>
            </a:r>
          </a:p>
          <a:p>
            <a:pPr algn="l" marL="703718" indent="-351859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Iteración constante </a:t>
            </a:r>
          </a:p>
          <a:p>
            <a:pPr algn="l" marL="703718" indent="-351859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Reduccion de Riesgos</a:t>
            </a:r>
          </a:p>
          <a:p>
            <a:pPr algn="l" marL="703718" indent="-351859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Entregas Incrementales</a:t>
            </a:r>
          </a:p>
          <a:p>
            <a:pPr algn="l" marL="703718" indent="-351859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Transparencia y Visibilidad</a:t>
            </a:r>
          </a:p>
          <a:p>
            <a:pPr algn="l" marL="703718" indent="-351859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Equipo comprometido</a:t>
            </a:r>
          </a:p>
          <a:p>
            <a:pPr algn="l" marL="703718" indent="-351859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Colaboración con los stakeholders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1033" y="3531061"/>
            <a:ext cx="6788414" cy="507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36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lang="en-US" sz="362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Fases del Proyecto</a:t>
            </a:r>
          </a:p>
          <a:p>
            <a:pPr algn="l">
              <a:lnSpc>
                <a:spcPts val="5076"/>
              </a:lnSpc>
            </a:pPr>
          </a:p>
          <a:p>
            <a:pPr algn="l" marL="782872" indent="-391436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Inicio Proyecto</a:t>
            </a:r>
          </a:p>
          <a:p>
            <a:pPr algn="l" marL="782872" indent="-391436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Planificacion del Sprint</a:t>
            </a:r>
          </a:p>
          <a:p>
            <a:pPr algn="l" marL="782872" indent="-391436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del Proyecto</a:t>
            </a:r>
          </a:p>
          <a:p>
            <a:pPr algn="l" marL="782872" indent="-391436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Revisión y Retrospectiva</a:t>
            </a:r>
          </a:p>
          <a:p>
            <a:pPr algn="l" marL="782872" indent="-391436" lvl="1">
              <a:lnSpc>
                <a:spcPts val="5076"/>
              </a:lnSpc>
              <a:buFont typeface="Arial"/>
              <a:buChar char="•"/>
            </a:pPr>
            <a:r>
              <a:rPr lang="en-US" sz="36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Cierre del Proyecto</a:t>
            </a:r>
          </a:p>
          <a:p>
            <a:pPr algn="l">
              <a:lnSpc>
                <a:spcPts val="507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8944" y="227305"/>
            <a:ext cx="2875723" cy="706949"/>
          </a:xfrm>
          <a:custGeom>
            <a:avLst/>
            <a:gdLst/>
            <a:ahLst/>
            <a:cxnLst/>
            <a:rect r="r" b="b" t="t" l="l"/>
            <a:pathLst>
              <a:path h="706949" w="2875723">
                <a:moveTo>
                  <a:pt x="0" y="0"/>
                </a:moveTo>
                <a:lnTo>
                  <a:pt x="2875723" y="0"/>
                </a:lnTo>
                <a:lnTo>
                  <a:pt x="2875723" y="706949"/>
                </a:lnTo>
                <a:lnTo>
                  <a:pt x="0" y="706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87849" y="87834"/>
            <a:ext cx="1163571" cy="1166830"/>
          </a:xfrm>
          <a:custGeom>
            <a:avLst/>
            <a:gdLst/>
            <a:ahLst/>
            <a:cxnLst/>
            <a:rect r="r" b="b" t="t" l="l"/>
            <a:pathLst>
              <a:path h="1166830" w="1163571">
                <a:moveTo>
                  <a:pt x="0" y="0"/>
                </a:moveTo>
                <a:lnTo>
                  <a:pt x="1163571" y="0"/>
                </a:lnTo>
                <a:lnTo>
                  <a:pt x="1163571" y="1166830"/>
                </a:lnTo>
                <a:lnTo>
                  <a:pt x="0" y="1166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42240" y="3954848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723534" y="3954848"/>
            <a:ext cx="8248555" cy="4382045"/>
          </a:xfrm>
          <a:custGeom>
            <a:avLst/>
            <a:gdLst/>
            <a:ahLst/>
            <a:cxnLst/>
            <a:rect r="r" b="b" t="t" l="l"/>
            <a:pathLst>
              <a:path h="4382045" w="8248555">
                <a:moveTo>
                  <a:pt x="0" y="0"/>
                </a:moveTo>
                <a:lnTo>
                  <a:pt x="8248554" y="0"/>
                </a:lnTo>
                <a:lnTo>
                  <a:pt x="8248554" y="4382045"/>
                </a:lnTo>
                <a:lnTo>
                  <a:pt x="0" y="4382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31400" y="2964906"/>
            <a:ext cx="9264590" cy="3288929"/>
          </a:xfrm>
          <a:custGeom>
            <a:avLst/>
            <a:gdLst/>
            <a:ahLst/>
            <a:cxnLst/>
            <a:rect r="r" b="b" t="t" l="l"/>
            <a:pathLst>
              <a:path h="3288929" w="9264590">
                <a:moveTo>
                  <a:pt x="0" y="0"/>
                </a:moveTo>
                <a:lnTo>
                  <a:pt x="9264590" y="0"/>
                </a:lnTo>
                <a:lnTo>
                  <a:pt x="9264590" y="3288929"/>
                </a:lnTo>
                <a:lnTo>
                  <a:pt x="0" y="32889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31400" y="6437422"/>
            <a:ext cx="9264590" cy="3393156"/>
          </a:xfrm>
          <a:custGeom>
            <a:avLst/>
            <a:gdLst/>
            <a:ahLst/>
            <a:cxnLst/>
            <a:rect r="r" b="b" t="t" l="l"/>
            <a:pathLst>
              <a:path h="3393156" w="9264590">
                <a:moveTo>
                  <a:pt x="0" y="0"/>
                </a:moveTo>
                <a:lnTo>
                  <a:pt x="9264590" y="0"/>
                </a:lnTo>
                <a:lnTo>
                  <a:pt x="9264590" y="3393156"/>
                </a:lnTo>
                <a:lnTo>
                  <a:pt x="0" y="33931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708367" y="5415003"/>
            <a:ext cx="1990108" cy="1022418"/>
          </a:xfrm>
          <a:custGeom>
            <a:avLst/>
            <a:gdLst/>
            <a:ahLst/>
            <a:cxnLst/>
            <a:rect r="r" b="b" t="t" l="l"/>
            <a:pathLst>
              <a:path h="1022418" w="1990108">
                <a:moveTo>
                  <a:pt x="0" y="0"/>
                </a:moveTo>
                <a:lnTo>
                  <a:pt x="1990108" y="0"/>
                </a:lnTo>
                <a:lnTo>
                  <a:pt x="1990108" y="1022419"/>
                </a:lnTo>
                <a:lnTo>
                  <a:pt x="0" y="1022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011013" y="3105126"/>
            <a:ext cx="5692408" cy="5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Programación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48575" y="2174262"/>
            <a:ext cx="34085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4579" y="1254664"/>
            <a:ext cx="15118842" cy="66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2"/>
              </a:lnSpc>
              <a:spcBef>
                <a:spcPct val="0"/>
              </a:spcBef>
            </a:pPr>
            <a:r>
              <a:rPr lang="en-US" b="true" sz="4310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EVIDENCIAS DEL PROYECTO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8944" y="227305"/>
            <a:ext cx="2846346" cy="699727"/>
          </a:xfrm>
          <a:custGeom>
            <a:avLst/>
            <a:gdLst/>
            <a:ahLst/>
            <a:cxnLst/>
            <a:rect r="r" b="b" t="t" l="l"/>
            <a:pathLst>
              <a:path h="699727" w="2846346">
                <a:moveTo>
                  <a:pt x="0" y="0"/>
                </a:moveTo>
                <a:lnTo>
                  <a:pt x="2846346" y="0"/>
                </a:lnTo>
                <a:lnTo>
                  <a:pt x="2846346" y="699727"/>
                </a:lnTo>
                <a:lnTo>
                  <a:pt x="0" y="69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84279" y="87834"/>
            <a:ext cx="1167141" cy="1170410"/>
          </a:xfrm>
          <a:custGeom>
            <a:avLst/>
            <a:gdLst/>
            <a:ahLst/>
            <a:cxnLst/>
            <a:rect r="r" b="b" t="t" l="l"/>
            <a:pathLst>
              <a:path h="1170410" w="1167141">
                <a:moveTo>
                  <a:pt x="0" y="0"/>
                </a:moveTo>
                <a:lnTo>
                  <a:pt x="1167141" y="0"/>
                </a:lnTo>
                <a:lnTo>
                  <a:pt x="1167141" y="1170410"/>
                </a:lnTo>
                <a:lnTo>
                  <a:pt x="0" y="117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24719" y="3672668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8944" y="1890846"/>
            <a:ext cx="7581087" cy="3714733"/>
          </a:xfrm>
          <a:custGeom>
            <a:avLst/>
            <a:gdLst/>
            <a:ahLst/>
            <a:cxnLst/>
            <a:rect r="r" b="b" t="t" l="l"/>
            <a:pathLst>
              <a:path h="3714733" w="7581087">
                <a:moveTo>
                  <a:pt x="0" y="0"/>
                </a:moveTo>
                <a:lnTo>
                  <a:pt x="7581087" y="0"/>
                </a:lnTo>
                <a:lnTo>
                  <a:pt x="7581087" y="3714733"/>
                </a:lnTo>
                <a:lnTo>
                  <a:pt x="0" y="3714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58944" y="5805604"/>
            <a:ext cx="7581087" cy="3743162"/>
          </a:xfrm>
          <a:custGeom>
            <a:avLst/>
            <a:gdLst/>
            <a:ahLst/>
            <a:cxnLst/>
            <a:rect r="r" b="b" t="t" l="l"/>
            <a:pathLst>
              <a:path h="3743162" w="7581087">
                <a:moveTo>
                  <a:pt x="0" y="0"/>
                </a:moveTo>
                <a:lnTo>
                  <a:pt x="7581087" y="0"/>
                </a:lnTo>
                <a:lnTo>
                  <a:pt x="7581087" y="3743162"/>
                </a:lnTo>
                <a:lnTo>
                  <a:pt x="0" y="37431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19563" y="1890846"/>
            <a:ext cx="9671545" cy="3336683"/>
          </a:xfrm>
          <a:custGeom>
            <a:avLst/>
            <a:gdLst/>
            <a:ahLst/>
            <a:cxnLst/>
            <a:rect r="r" b="b" t="t" l="l"/>
            <a:pathLst>
              <a:path h="3336683" w="9671545">
                <a:moveTo>
                  <a:pt x="0" y="0"/>
                </a:moveTo>
                <a:lnTo>
                  <a:pt x="9671545" y="0"/>
                </a:lnTo>
                <a:lnTo>
                  <a:pt x="9671545" y="3336683"/>
                </a:lnTo>
                <a:lnTo>
                  <a:pt x="0" y="33366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319563" y="5605579"/>
            <a:ext cx="9671545" cy="3505935"/>
          </a:xfrm>
          <a:custGeom>
            <a:avLst/>
            <a:gdLst/>
            <a:ahLst/>
            <a:cxnLst/>
            <a:rect r="r" b="b" t="t" l="l"/>
            <a:pathLst>
              <a:path h="3505935" w="9671545">
                <a:moveTo>
                  <a:pt x="0" y="0"/>
                </a:moveTo>
                <a:lnTo>
                  <a:pt x="9671545" y="0"/>
                </a:lnTo>
                <a:lnTo>
                  <a:pt x="9671545" y="3505935"/>
                </a:lnTo>
                <a:lnTo>
                  <a:pt x="0" y="3505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7410906" y="860357"/>
            <a:ext cx="36853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Almacenamiento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8944" y="227305"/>
            <a:ext cx="2875723" cy="706949"/>
          </a:xfrm>
          <a:custGeom>
            <a:avLst/>
            <a:gdLst/>
            <a:ahLst/>
            <a:cxnLst/>
            <a:rect r="r" b="b" t="t" l="l"/>
            <a:pathLst>
              <a:path h="706949" w="2875723">
                <a:moveTo>
                  <a:pt x="0" y="0"/>
                </a:moveTo>
                <a:lnTo>
                  <a:pt x="2875723" y="0"/>
                </a:lnTo>
                <a:lnTo>
                  <a:pt x="2875723" y="706949"/>
                </a:lnTo>
                <a:lnTo>
                  <a:pt x="0" y="706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87849" y="87834"/>
            <a:ext cx="1163571" cy="1166830"/>
          </a:xfrm>
          <a:custGeom>
            <a:avLst/>
            <a:gdLst/>
            <a:ahLst/>
            <a:cxnLst/>
            <a:rect r="r" b="b" t="t" l="l"/>
            <a:pathLst>
              <a:path h="1166830" w="1163571">
                <a:moveTo>
                  <a:pt x="0" y="0"/>
                </a:moveTo>
                <a:lnTo>
                  <a:pt x="1163571" y="0"/>
                </a:lnTo>
                <a:lnTo>
                  <a:pt x="1163571" y="1166830"/>
                </a:lnTo>
                <a:lnTo>
                  <a:pt x="0" y="1166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39433" y="2604892"/>
            <a:ext cx="7009134" cy="7009134"/>
          </a:xfrm>
          <a:custGeom>
            <a:avLst/>
            <a:gdLst/>
            <a:ahLst/>
            <a:cxnLst/>
            <a:rect r="r" b="b" t="t" l="l"/>
            <a:pathLst>
              <a:path h="7009134" w="7009134">
                <a:moveTo>
                  <a:pt x="0" y="0"/>
                </a:moveTo>
                <a:lnTo>
                  <a:pt x="7009134" y="0"/>
                </a:lnTo>
                <a:lnTo>
                  <a:pt x="7009134" y="7009134"/>
                </a:lnTo>
                <a:lnTo>
                  <a:pt x="0" y="7009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4579" y="1254664"/>
            <a:ext cx="15118842" cy="66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2"/>
              </a:lnSpc>
              <a:spcBef>
                <a:spcPct val="0"/>
              </a:spcBef>
            </a:pPr>
            <a:r>
              <a:rPr lang="en-US" b="true" sz="4310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INTERESES PROFESIONALES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41069" y="2753454"/>
            <a:ext cx="7366556" cy="6874003"/>
          </a:xfrm>
          <a:custGeom>
            <a:avLst/>
            <a:gdLst/>
            <a:ahLst/>
            <a:cxnLst/>
            <a:rect r="r" b="b" t="t" l="l"/>
            <a:pathLst>
              <a:path h="6874003" w="7366556">
                <a:moveTo>
                  <a:pt x="0" y="0"/>
                </a:moveTo>
                <a:lnTo>
                  <a:pt x="7366556" y="0"/>
                </a:lnTo>
                <a:lnTo>
                  <a:pt x="7366556" y="6874002"/>
                </a:lnTo>
                <a:lnTo>
                  <a:pt x="0" y="6874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481" t="-1448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717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9666" y="205388"/>
            <a:ext cx="3349066" cy="823312"/>
          </a:xfrm>
          <a:custGeom>
            <a:avLst/>
            <a:gdLst/>
            <a:ahLst/>
            <a:cxnLst/>
            <a:rect r="r" b="b" t="t" l="l"/>
            <a:pathLst>
              <a:path h="823312" w="3349066">
                <a:moveTo>
                  <a:pt x="0" y="0"/>
                </a:moveTo>
                <a:lnTo>
                  <a:pt x="3349066" y="0"/>
                </a:lnTo>
                <a:lnTo>
                  <a:pt x="3349066" y="823312"/>
                </a:lnTo>
                <a:lnTo>
                  <a:pt x="0" y="823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67227" y="87080"/>
            <a:ext cx="1292073" cy="1295692"/>
          </a:xfrm>
          <a:custGeom>
            <a:avLst/>
            <a:gdLst/>
            <a:ahLst/>
            <a:cxnLst/>
            <a:rect r="r" b="b" t="t" l="l"/>
            <a:pathLst>
              <a:path h="1295692" w="1292073">
                <a:moveTo>
                  <a:pt x="0" y="0"/>
                </a:moveTo>
                <a:lnTo>
                  <a:pt x="1292073" y="0"/>
                </a:lnTo>
                <a:lnTo>
                  <a:pt x="1292073" y="1295692"/>
                </a:lnTo>
                <a:lnTo>
                  <a:pt x="0" y="1295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4579" y="1721874"/>
            <a:ext cx="15118842" cy="66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2"/>
              </a:lnSpc>
              <a:spcBef>
                <a:spcPct val="0"/>
              </a:spcBef>
            </a:pPr>
            <a:r>
              <a:rPr lang="en-US" b="true" sz="4310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COMPETENCIAS DEL PERFIL DE EGRESO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17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9666" y="205388"/>
            <a:ext cx="3349066" cy="823312"/>
          </a:xfrm>
          <a:custGeom>
            <a:avLst/>
            <a:gdLst/>
            <a:ahLst/>
            <a:cxnLst/>
            <a:rect r="r" b="b" t="t" l="l"/>
            <a:pathLst>
              <a:path h="823312" w="3349066">
                <a:moveTo>
                  <a:pt x="0" y="0"/>
                </a:moveTo>
                <a:lnTo>
                  <a:pt x="3349066" y="0"/>
                </a:lnTo>
                <a:lnTo>
                  <a:pt x="3349066" y="823312"/>
                </a:lnTo>
                <a:lnTo>
                  <a:pt x="0" y="823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87162" y="205388"/>
            <a:ext cx="1292073" cy="1295692"/>
          </a:xfrm>
          <a:custGeom>
            <a:avLst/>
            <a:gdLst/>
            <a:ahLst/>
            <a:cxnLst/>
            <a:rect r="r" b="b" t="t" l="l"/>
            <a:pathLst>
              <a:path h="1295692" w="1292073">
                <a:moveTo>
                  <a:pt x="0" y="0"/>
                </a:moveTo>
                <a:lnTo>
                  <a:pt x="1292073" y="0"/>
                </a:lnTo>
                <a:lnTo>
                  <a:pt x="1292073" y="1295692"/>
                </a:lnTo>
                <a:lnTo>
                  <a:pt x="0" y="1295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9666" y="1887818"/>
            <a:ext cx="9660756" cy="3613804"/>
          </a:xfrm>
          <a:custGeom>
            <a:avLst/>
            <a:gdLst/>
            <a:ahLst/>
            <a:cxnLst/>
            <a:rect r="r" b="b" t="t" l="l"/>
            <a:pathLst>
              <a:path h="3613804" w="9660756">
                <a:moveTo>
                  <a:pt x="0" y="0"/>
                </a:moveTo>
                <a:lnTo>
                  <a:pt x="9660756" y="0"/>
                </a:lnTo>
                <a:lnTo>
                  <a:pt x="9660756" y="3613805"/>
                </a:lnTo>
                <a:lnTo>
                  <a:pt x="0" y="3613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2502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19666" y="5753241"/>
            <a:ext cx="9660756" cy="4265332"/>
          </a:xfrm>
          <a:custGeom>
            <a:avLst/>
            <a:gdLst/>
            <a:ahLst/>
            <a:cxnLst/>
            <a:rect r="r" b="b" t="t" l="l"/>
            <a:pathLst>
              <a:path h="4265332" w="9660756">
                <a:moveTo>
                  <a:pt x="0" y="0"/>
                </a:moveTo>
                <a:lnTo>
                  <a:pt x="9660756" y="0"/>
                </a:lnTo>
                <a:lnTo>
                  <a:pt x="9660756" y="4265332"/>
                </a:lnTo>
                <a:lnTo>
                  <a:pt x="0" y="42653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813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28085" y="4045314"/>
            <a:ext cx="7984196" cy="4279332"/>
          </a:xfrm>
          <a:custGeom>
            <a:avLst/>
            <a:gdLst/>
            <a:ahLst/>
            <a:cxnLst/>
            <a:rect r="r" b="b" t="t" l="l"/>
            <a:pathLst>
              <a:path h="4279332" w="7984196">
                <a:moveTo>
                  <a:pt x="0" y="0"/>
                </a:moveTo>
                <a:lnTo>
                  <a:pt x="7984196" y="0"/>
                </a:lnTo>
                <a:lnTo>
                  <a:pt x="7984196" y="4279331"/>
                </a:lnTo>
                <a:lnTo>
                  <a:pt x="0" y="4279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1511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494421" y="973776"/>
            <a:ext cx="15118842" cy="66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2"/>
              </a:lnSpc>
              <a:spcBef>
                <a:spcPct val="0"/>
              </a:spcBef>
            </a:pPr>
            <a:r>
              <a:rPr lang="en-US" b="true" sz="4310">
                <a:solidFill>
                  <a:srgbClr val="0071C9"/>
                </a:solidFill>
                <a:latin typeface="Now Bold"/>
                <a:ea typeface="Now Bold"/>
                <a:cs typeface="Now Bold"/>
                <a:sym typeface="Now Bold"/>
              </a:rPr>
              <a:t>EVIDENCIA 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DAGXK99yjTc</dc:identifier>
  <dcterms:modified xsi:type="dcterms:W3CDTF">2011-08-01T06:04:30Z</dcterms:modified>
  <cp:revision>1</cp:revision>
  <dc:title>Presentacion Fase 3</dc:title>
</cp:coreProperties>
</file>